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49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33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5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97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73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11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7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75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1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AC20-736C-4FAD-A13F-3E0842A57D9F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BD14-AEF1-4A39-B3F1-7957B97E9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Zájezd do Anglie</a:t>
            </a:r>
            <a:endParaRPr lang="cs-CZ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2.6.-6.6.2014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79712" y="422108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Bára Kahánková </a:t>
            </a:r>
            <a:br>
              <a:rPr lang="cs-CZ" sz="3200" b="1" dirty="0" smtClean="0"/>
            </a:br>
            <a:r>
              <a:rPr lang="cs-CZ" sz="3200" b="1" dirty="0" smtClean="0"/>
              <a:t>Nikol Košíková </a:t>
            </a:r>
            <a:br>
              <a:rPr lang="cs-CZ" sz="3200" b="1" dirty="0" smtClean="0"/>
            </a:br>
            <a:r>
              <a:rPr lang="cs-CZ" sz="3200" b="1" dirty="0" smtClean="0"/>
              <a:t>Natálie Nytrová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868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2160240" cy="16201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2736304" cy="20522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674" y="2419726"/>
            <a:ext cx="1515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800" b="1" dirty="0" smtClean="0"/>
              <a:t>POBŘEŽÍ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476672"/>
            <a:ext cx="2622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ROYAL PAVILION</a:t>
            </a:r>
            <a:endParaRPr lang="cs-CZ" sz="2800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918493" y="687682"/>
            <a:ext cx="648072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907704" y="282157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69060"/>
            <a:ext cx="3419872" cy="2279358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 flipH="1">
            <a:off x="6876256" y="3789040"/>
            <a:ext cx="43204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563229" y="3187715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FISH AND CHIPS</a:t>
            </a:r>
            <a:endParaRPr lang="cs-CZ" sz="2800" b="1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289448" cy="1717086"/>
          </a:xfrm>
          <a:prstGeom prst="rect">
            <a:avLst/>
          </a:prstGeom>
        </p:spPr>
      </p:pic>
      <p:cxnSp>
        <p:nvCxnSpPr>
          <p:cNvPr id="22" name="Přímá spojnice se šipkou 21"/>
          <p:cNvCxnSpPr/>
          <p:nvPr/>
        </p:nvCxnSpPr>
        <p:spPr>
          <a:xfrm flipV="1">
            <a:off x="6948264" y="1119191"/>
            <a:ext cx="522296" cy="1229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7097734" y="2267580"/>
            <a:ext cx="107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RACCI</a:t>
            </a:r>
            <a:endParaRPr lang="cs-CZ" sz="2800" b="1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315816" cy="2190474"/>
          </a:xfrm>
          <a:prstGeom prst="rect">
            <a:avLst/>
          </a:prstGeom>
        </p:spPr>
      </p:pic>
      <p:cxnSp>
        <p:nvCxnSpPr>
          <p:cNvPr id="28" name="Přímá spojnice se šipkou 27"/>
          <p:cNvCxnSpPr/>
          <p:nvPr/>
        </p:nvCxnSpPr>
        <p:spPr>
          <a:xfrm>
            <a:off x="1907704" y="2821578"/>
            <a:ext cx="504056" cy="1255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2400266" cy="18002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5205" y="4270237"/>
            <a:ext cx="2340260" cy="21699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2448272" cy="1836204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 flipH="1">
            <a:off x="2915816" y="47667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1691680" y="3104964"/>
            <a:ext cx="79208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7380312" y="4824967"/>
            <a:ext cx="648072" cy="25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95936" y="245676"/>
            <a:ext cx="60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TAXI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23528" y="3532366"/>
            <a:ext cx="234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LONDÝNSKÝ AUTOBUS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524328" y="5285470"/>
            <a:ext cx="1463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JEDINÁ ZLATÁ POŠTOVNÍ SCHRÁNKA V ANGLII</a:t>
            </a:r>
            <a:endParaRPr lang="cs-CZ" b="1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5676"/>
            <a:ext cx="3059832" cy="2039888"/>
          </a:xfrm>
          <a:prstGeom prst="rect">
            <a:avLst/>
          </a:prstGeom>
        </p:spPr>
      </p:pic>
      <p:cxnSp>
        <p:nvCxnSpPr>
          <p:cNvPr id="25" name="Přímá spojnice se šipkou 24"/>
          <p:cNvCxnSpPr/>
          <p:nvPr/>
        </p:nvCxnSpPr>
        <p:spPr>
          <a:xfrm flipH="1" flipV="1">
            <a:off x="6295335" y="1340768"/>
            <a:ext cx="697553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986369" y="2750302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MOST, NA KTERÉM SE NATÁČEL HARRY POTTER</a:t>
            </a:r>
            <a:endParaRPr lang="cs-CZ" b="1" dirty="0"/>
          </a:p>
        </p:txBody>
      </p:sp>
      <p:pic>
        <p:nvPicPr>
          <p:cNvPr id="1026" name="Picture 2" descr="C:\Users\nikka\AppData\Local\Microsoft\Windows\Temporary Internet Files\Content.IE5\A48VFXFX\MC9004304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0" y="4615438"/>
            <a:ext cx="1844675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2771800" y="6094988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ANGLICKÉ</a:t>
            </a:r>
            <a:r>
              <a:rPr lang="cs-CZ" dirty="0" smtClean="0"/>
              <a:t> </a:t>
            </a:r>
            <a:r>
              <a:rPr lang="cs-CZ" b="1" dirty="0" smtClean="0"/>
              <a:t>PENÍZE</a:t>
            </a:r>
          </a:p>
          <a:p>
            <a:endParaRPr lang="cs-CZ" dirty="0"/>
          </a:p>
        </p:txBody>
      </p:sp>
      <p:cxnSp>
        <p:nvCxnSpPr>
          <p:cNvPr id="1024" name="Přímá spojnice se šipkou 1023"/>
          <p:cNvCxnSpPr/>
          <p:nvPr/>
        </p:nvCxnSpPr>
        <p:spPr>
          <a:xfrm flipH="1" flipV="1">
            <a:off x="2789141" y="5398928"/>
            <a:ext cx="669714" cy="519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635188" cy="1756792"/>
          </a:xfrm>
        </p:spPr>
      </p:pic>
      <p:cxnSp>
        <p:nvCxnSpPr>
          <p:cNvPr id="6" name="Přímá spojnice se šipkou 5"/>
          <p:cNvCxnSpPr/>
          <p:nvPr/>
        </p:nvCxnSpPr>
        <p:spPr>
          <a:xfrm flipH="1">
            <a:off x="3275856" y="1516301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707904" y="47667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PÁRKOVÁ PÁRTY PŘED ODJEZDEM DO ČR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474513" cy="2316342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4344331" y="5805264"/>
            <a:ext cx="803733" cy="495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881588" y="6313608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PŘÍSTAV DOVER</a:t>
            </a:r>
            <a:endParaRPr lang="cs-CZ" b="1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3779912" cy="251994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212973" y="1620248"/>
            <a:ext cx="28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SOUTĚŽ NA KONCI ZÁJEZDU</a:t>
            </a:r>
            <a:endParaRPr lang="cs-CZ" b="1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5004048" y="1804914"/>
            <a:ext cx="10441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69848"/>
            <a:ext cx="2592288" cy="19442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3633"/>
            <a:ext cx="3024336" cy="22682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3"/>
            <a:ext cx="3960440" cy="27324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520280" cy="15841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2" y="3068960"/>
            <a:ext cx="2615783" cy="19618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21" y="4365104"/>
            <a:ext cx="3203848" cy="21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7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792088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Dne 2.6. v 8:30 byl přistaven autobus na parkoviště naší školy, do kterého jsme nastupovali zvědaví a připraveni poznat jižní část Velké Británie.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Anglie jsme projížděli přes Německo, Belgii a Francii.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Francii jsme se nalodili s  autobusem na trajekt a pluli jsme po kanále La Manche. Do přístavu Dover (už Anglie) jsme připluli okolo sedmé hodiny ráno.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-Jeli jsme s cestovní kanceláří KRISTOF.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-Autobus byl pohodlný a cesta v něm rychle utekla.</a:t>
            </a:r>
          </a:p>
          <a:p>
            <a:pPr marL="0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98808"/>
            <a:ext cx="4030571" cy="23092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7" y="3717032"/>
            <a:ext cx="3865073" cy="2576715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 flipV="1">
            <a:off x="4211960" y="616530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7236296" y="2996952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343725" y="2699628"/>
            <a:ext cx="11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AUTOBUS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572000" y="6381328"/>
            <a:ext cx="10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TRAJEKT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953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BRIGHTON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60706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Z přístavu Dover jsme se přemístili do krásného přímořského města Brighton, ve kterém jsme byli ubytováni v rodinách.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419872" cy="25649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27911"/>
            <a:ext cx="3672408" cy="275430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6948264" y="3356992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1547664" y="4927476"/>
            <a:ext cx="756085" cy="1165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092280" y="2852936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SEA LIFE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74873" y="6196086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„ZÁBAVNÉ POBŘEŽÍ“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6878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132348" cy="20882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" y="2774758"/>
            <a:ext cx="2715718" cy="32468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71038"/>
            <a:ext cx="4968552" cy="50062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9398" y="6165304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DŮM NAŠICH HOSTITELŮ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5980638"/>
            <a:ext cx="317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PAN A PANÍ NORRISOVI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668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RYE</a:t>
            </a:r>
            <a:endParaRPr lang="cs-CZ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644516" cy="3096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54" y="4620794"/>
            <a:ext cx="3096344" cy="2064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5" y="1758884"/>
            <a:ext cx="3845230" cy="1975499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 flipV="1">
            <a:off x="1835696" y="3838628"/>
            <a:ext cx="420668" cy="598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292080" y="57332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99034" y="4571836"/>
            <a:ext cx="3914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ZMENŠENINA MĚSTEČKA RYE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u="sng" dirty="0" smtClean="0"/>
              <a:t>HASTINGS</a:t>
            </a:r>
            <a:endParaRPr lang="cs-CZ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1718" y="2738012"/>
            <a:ext cx="279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PAŠERÁCKÉ JESKYNĚ</a:t>
            </a:r>
            <a:endParaRPr lang="cs-CZ" sz="2400" b="1" dirty="0"/>
          </a:p>
        </p:txBody>
      </p:sp>
      <p:pic>
        <p:nvPicPr>
          <p:cNvPr id="1026" name="Picture 2" descr="S:\LahnerovaOlga\Anglie 2014\P1014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56166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8" y="3320613"/>
            <a:ext cx="3642710" cy="27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419" y="127989"/>
            <a:ext cx="8229600" cy="1143000"/>
          </a:xfrm>
        </p:spPr>
        <p:txBody>
          <a:bodyPr/>
          <a:lstStyle/>
          <a:p>
            <a:r>
              <a:rPr lang="cs-CZ" b="1" u="sng" dirty="0" smtClean="0"/>
              <a:t>ÚTESY</a:t>
            </a:r>
            <a:endParaRPr lang="cs-CZ" b="1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528392" cy="247317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50" y="2955888"/>
            <a:ext cx="4416491" cy="34974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528392" cy="26642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94296" y="908720"/>
            <a:ext cx="23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SEVEN SISTERS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1772816"/>
            <a:ext cx="12477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MAJÁK</a:t>
            </a:r>
          </a:p>
          <a:p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6876256" y="1668869"/>
            <a:ext cx="928141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779912" y="191683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LONDÝN</a:t>
            </a:r>
            <a:endParaRPr lang="cs-CZ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48" y="1268760"/>
            <a:ext cx="3131840" cy="23488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3" y="1728593"/>
            <a:ext cx="3707904" cy="27809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60" y="3762540"/>
            <a:ext cx="1944216" cy="25922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64" y="3879906"/>
            <a:ext cx="3600400" cy="2474922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 flipV="1">
            <a:off x="1763688" y="4509521"/>
            <a:ext cx="2016224" cy="107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83386" y="5322933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BUCKINGHAMSKÝ </a:t>
            </a:r>
          </a:p>
          <a:p>
            <a:r>
              <a:rPr lang="cs-CZ" sz="2800" b="1" dirty="0" smtClean="0"/>
              <a:t>        PALÁC</a:t>
            </a:r>
            <a:endParaRPr lang="cs-CZ" sz="2800" b="1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1565523" y="836712"/>
            <a:ext cx="4794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91915" y="411739"/>
            <a:ext cx="250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TOWER BRIDGE</a:t>
            </a:r>
            <a:endParaRPr lang="cs-CZ" sz="2800" b="1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5076056" y="31190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7524328" y="1088740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7117068" y="65204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BIG BEN</a:t>
            </a:r>
            <a:endParaRPr lang="cs-CZ" sz="24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643964" y="1250586"/>
            <a:ext cx="19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400" b="1" dirty="0" smtClean="0"/>
              <a:t>LONDON EYE</a:t>
            </a:r>
            <a:endParaRPr lang="cs-CZ" sz="2400" b="1" dirty="0"/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5272091" y="1628813"/>
            <a:ext cx="1028101" cy="814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7740352" y="4869160"/>
            <a:ext cx="50405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5272091" y="6336174"/>
            <a:ext cx="405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GHERKIN-CUCUMBER (okurka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2903729" y="4052321"/>
            <a:ext cx="1480469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168352" cy="2376264"/>
          </a:xfrm>
        </p:spPr>
      </p:pic>
      <p:cxnSp>
        <p:nvCxnSpPr>
          <p:cNvPr id="10" name="Přímá spojnice se šipkou 9"/>
          <p:cNvCxnSpPr/>
          <p:nvPr/>
        </p:nvCxnSpPr>
        <p:spPr>
          <a:xfrm flipH="1">
            <a:off x="3923928" y="836712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488281" y="364014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BIG BEN A ŘEKA TEMŽE</a:t>
            </a:r>
            <a:endParaRPr lang="cs-CZ" sz="28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65" y="1484784"/>
            <a:ext cx="2627784" cy="197083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012160" y="899428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RADNICE</a:t>
            </a:r>
            <a:endParaRPr lang="cs-CZ" sz="2800" b="1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7092280" y="1084094"/>
            <a:ext cx="1080120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3275856" cy="2183904"/>
          </a:xfrm>
          <a:prstGeom prst="rect">
            <a:avLst/>
          </a:prstGeom>
        </p:spPr>
      </p:pic>
      <p:cxnSp>
        <p:nvCxnSpPr>
          <p:cNvPr id="25" name="Přímá spojnice se šipkou 24"/>
          <p:cNvCxnSpPr/>
          <p:nvPr/>
        </p:nvCxnSpPr>
        <p:spPr>
          <a:xfrm flipV="1">
            <a:off x="755576" y="4330130"/>
            <a:ext cx="64807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827584" y="5813676"/>
            <a:ext cx="11205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STRÁŽ</a:t>
            </a:r>
          </a:p>
          <a:p>
            <a:endParaRPr lang="cs-CZ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2" y="3682837"/>
            <a:ext cx="3681005" cy="2454003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4028347" y="5952174"/>
            <a:ext cx="1292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METRO</a:t>
            </a:r>
            <a:endParaRPr lang="cs-CZ" sz="2800" b="1" dirty="0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02" y="2924944"/>
            <a:ext cx="1771073" cy="1221599"/>
          </a:xfrm>
          <a:prstGeom prst="rect">
            <a:avLst/>
          </a:prstGeom>
        </p:spPr>
      </p:pic>
      <p:cxnSp>
        <p:nvCxnSpPr>
          <p:cNvPr id="31" name="Přímá spojnice se šipkou 30"/>
          <p:cNvCxnSpPr/>
          <p:nvPr/>
        </p:nvCxnSpPr>
        <p:spPr>
          <a:xfrm flipV="1">
            <a:off x="4572000" y="4509120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4572000" y="515719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204</Words>
  <Application>Microsoft Office PowerPoint</Application>
  <PresentationFormat>Předvádění na obrazovce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Zájezd do Anglie</vt:lpstr>
      <vt:lpstr>Prezentace aplikace PowerPoint</vt:lpstr>
      <vt:lpstr>BRIGHTON</vt:lpstr>
      <vt:lpstr>Prezentace aplikace PowerPoint</vt:lpstr>
      <vt:lpstr>RYE</vt:lpstr>
      <vt:lpstr>HASTINGS</vt:lpstr>
      <vt:lpstr>ÚTESY</vt:lpstr>
      <vt:lpstr>LONDÝN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Zájezd do Anglie</dc:title>
  <dc:creator>nikka</dc:creator>
  <cp:lastModifiedBy>Olga Lahnerová</cp:lastModifiedBy>
  <cp:revision>24</cp:revision>
  <dcterms:created xsi:type="dcterms:W3CDTF">2014-09-28T12:23:20Z</dcterms:created>
  <dcterms:modified xsi:type="dcterms:W3CDTF">2014-10-01T15:17:41Z</dcterms:modified>
</cp:coreProperties>
</file>