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0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97F437E-FC13-4A63-94FC-5A8BAED9E8BC}" type="datetimeFigureOut">
              <a:rPr lang="cs-CZ"/>
              <a:pPr>
                <a:defRPr/>
              </a:pPr>
              <a:t>28.01.2020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020E7E3-9032-416B-98E2-AA7C45DA396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FD85E7-BA45-4BC1-8D17-DD98815E445C}" type="slidenum">
              <a:rPr lang="cs-CZ"/>
              <a:pPr/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7E290D-EEFC-4CE1-8EAE-7E8E927F0D69}" type="slidenum">
              <a:rPr lang="cs-CZ"/>
              <a:pPr/>
              <a:t>8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E38BDF2F-A55D-45EB-A458-1FF19D205D7E}" type="datetimeFigureOut">
              <a:rPr lang="cs-CZ"/>
              <a:pPr>
                <a:defRPr/>
              </a:pPr>
              <a:t>28.01.2020</a:t>
            </a:fld>
            <a:endParaRPr lang="cs-CZ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C885BC9-2E74-477E-8304-6C2F5BB8939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ECCB4-D39D-4D00-A28C-99FF937263E4}" type="datetimeFigureOut">
              <a:rPr lang="cs-CZ"/>
              <a:pPr>
                <a:defRPr/>
              </a:pPr>
              <a:t>28.01.2020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DE7CC-D28F-4E10-8ADC-0D9CD065E6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C2551-9BC7-4473-BE37-C4151BC35A5A}" type="datetimeFigureOut">
              <a:rPr lang="cs-CZ"/>
              <a:pPr>
                <a:defRPr/>
              </a:pPr>
              <a:t>28.01.2020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08AD-34FE-4FD3-8277-ECA9C057000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D70D6-8F69-4D34-96E1-E623C431A888}" type="datetimeFigureOut">
              <a:rPr lang="cs-CZ"/>
              <a:pPr>
                <a:defRPr/>
              </a:pPr>
              <a:t>28.01.2020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8167F-B4E7-44EF-B714-24A5020F24C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AF3E3-9734-45F0-A505-05112A9CE5C3}" type="datetimeFigureOut">
              <a:rPr lang="cs-CZ"/>
              <a:pPr>
                <a:defRPr/>
              </a:pPr>
              <a:t>28.01.2020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957DE-95A1-49B0-9945-E4B36B4FA04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A8FA-70CD-4141-A5F1-4DABF8078CA9}" type="datetimeFigureOut">
              <a:rPr lang="cs-CZ"/>
              <a:pPr>
                <a:defRPr/>
              </a:pPr>
              <a:t>28.01.2020</a:t>
            </a:fld>
            <a:endParaRPr lang="cs-C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91FD4-F0B9-474C-927D-5701344CB49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09E1-299D-41E0-A4DA-5CBFFE9F7F1C}" type="datetimeFigureOut">
              <a:rPr lang="cs-CZ"/>
              <a:pPr>
                <a:defRPr/>
              </a:pPr>
              <a:t>28.01.2020</a:t>
            </a:fld>
            <a:endParaRPr lang="cs-C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8807E-ACDB-4479-9F0E-E5C3C8DF8C6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78EA1-662A-44A1-8D58-9B48C7A46BAA}" type="datetimeFigureOut">
              <a:rPr lang="cs-CZ"/>
              <a:pPr>
                <a:defRPr/>
              </a:pPr>
              <a:t>28.01.2020</a:t>
            </a:fld>
            <a:endParaRPr lang="cs-CZ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3A36-F4BC-4285-9762-FE173AB6230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54B3-2B79-4A08-BA60-0BF8B82E8096}" type="datetimeFigureOut">
              <a:rPr lang="cs-CZ"/>
              <a:pPr>
                <a:defRPr/>
              </a:pPr>
              <a:t>28.01.2020</a:t>
            </a:fld>
            <a:endParaRPr lang="cs-CZ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3429-B897-440A-AD44-DF8D3413F6D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95E3-D2CE-4052-BF6C-9245E670FB3B}" type="datetimeFigureOut">
              <a:rPr lang="cs-CZ"/>
              <a:pPr>
                <a:defRPr/>
              </a:pPr>
              <a:t>28.01.2020</a:t>
            </a:fld>
            <a:endParaRPr lang="cs-CZ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4E821-C5C4-4C2E-A657-617CE8398C7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4BDE4-39B6-470B-A24D-51538760BC91}" type="datetimeFigureOut">
              <a:rPr lang="cs-CZ"/>
              <a:pPr>
                <a:defRPr/>
              </a:pPr>
              <a:t>28.01.2020</a:t>
            </a:fld>
            <a:endParaRPr lang="cs-CZ" dirty="0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18EEC-2095-4948-9BD5-D39125626F8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BA65CD-A891-4652-B5BF-4CCFD9F2D8C0}" type="datetimeFigureOut">
              <a:rPr lang="cs-CZ"/>
              <a:pPr>
                <a:defRPr/>
              </a:pPr>
              <a:t>28.01.2020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BAD0E0-1BE8-4D52-92A7-978656FA42E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8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6463" y="3644900"/>
            <a:ext cx="3313112" cy="1701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Výšlap na malou Prašivou a spaní ve škole</a:t>
            </a:r>
            <a:br>
              <a:rPr lang="cs-CZ" dirty="0" smtClean="0"/>
            </a:br>
            <a:r>
              <a:rPr lang="cs-CZ" sz="6000" b="1" dirty="0" smtClean="0"/>
              <a:t>6.A</a:t>
            </a:r>
            <a:endParaRPr lang="cs-CZ" sz="60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836613"/>
            <a:ext cx="6777037" cy="4995862"/>
          </a:xfrm>
        </p:spPr>
        <p:txBody>
          <a:bodyPr rtlCol="0">
            <a:normAutofit lnSpcReduction="10000"/>
          </a:bodyPr>
          <a:lstStyle/>
          <a:p>
            <a:pPr indent="-274320" algn="just" eaLnBrk="1" fontAlgn="auto" hangingPunct="1">
              <a:spcAft>
                <a:spcPts val="0"/>
              </a:spcAft>
              <a:defRPr/>
            </a:pPr>
            <a:r>
              <a:rPr lang="cs-CZ" dirty="0" smtClean="0"/>
              <a:t>20. 12. 2019 jsme se s „Bobánky „rozhodli, že se přidáme k panu učiteli Herecovi      a jeho 8.D k výšlapu na malou Prašivou. Vlakem do Dobratic a poté po svých až nahoru. Obával jsem se, že někteří žáci se budou v kopečcích trochu trápit, ale opak byl pravdou a porvali se s tímto nelehkým úkolem všichni statečně. Strach jsem měl o pana učitele Jana Herece, který vzhledem ke svému již pokročilému věku mohl v kopcích na žáky ztrácet, ale i on  zvládl výšlap bez ztráty květinky. Děkujeme rovněž paní kolegyňce Káji Mičulkové za doprovod.</a:t>
            </a: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4676775" cy="3508375"/>
          </a:xfrm>
        </p:spPr>
      </p:pic>
      <p:pic>
        <p:nvPicPr>
          <p:cNvPr id="8195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068638"/>
            <a:ext cx="46085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364163" y="981075"/>
            <a:ext cx="309562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6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6.A      </a:t>
            </a:r>
            <a:r>
              <a:rPr lang="cs-CZ" sz="4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20. 12. 2019</a:t>
            </a:r>
          </a:p>
        </p:txBody>
      </p:sp>
      <p:sp>
        <p:nvSpPr>
          <p:cNvPr id="8197" name="AutoShape 5" descr="Výsledek obrázku pro logo 5.zš f-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pic>
        <p:nvPicPr>
          <p:cNvPr id="8198" name="Obrázek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4450" y="4221163"/>
            <a:ext cx="21717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sah 2"/>
          <p:cNvSpPr>
            <a:spLocks noGrp="1"/>
          </p:cNvSpPr>
          <p:nvPr>
            <p:ph idx="1"/>
          </p:nvPr>
        </p:nvSpPr>
        <p:spPr>
          <a:xfrm>
            <a:off x="1042988" y="836613"/>
            <a:ext cx="6777037" cy="4995862"/>
          </a:xfrm>
        </p:spPr>
        <p:txBody>
          <a:bodyPr/>
          <a:lstStyle/>
          <a:p>
            <a:pPr algn="just" eaLnBrk="1" hangingPunct="1"/>
            <a:r>
              <a:rPr lang="cs-CZ" altLang="cs-CZ" dirty="0" smtClean="0"/>
              <a:t>V pátek odpoledne byl sraz u naší školy    a vypukla akce „spaní.“ Spacáky, karimatky, řízečky, grilovaná kuřátka, čokoládové buchtičky, super pitíčko, tělocvična, film, přírodopisná učebna, </a:t>
            </a:r>
            <a:r>
              <a:rPr lang="cs-CZ" altLang="cs-CZ" dirty="0" smtClean="0"/>
              <a:t>počítačovka</a:t>
            </a:r>
            <a:r>
              <a:rPr lang="cs-CZ" altLang="cs-CZ" dirty="0" smtClean="0"/>
              <a:t>, prohlídka protiatomového krytu školy………..Super akce, doufám, že ne poslední – ale to nezáleží na mně. Děkuji kolegům – Janu </a:t>
            </a:r>
            <a:r>
              <a:rPr lang="cs-CZ" altLang="cs-CZ" dirty="0" smtClean="0"/>
              <a:t>Herecovi</a:t>
            </a:r>
            <a:r>
              <a:rPr lang="cs-CZ" altLang="cs-CZ" dirty="0" smtClean="0"/>
              <a:t>, Davidu Vaškovi, Martinu </a:t>
            </a:r>
            <a:r>
              <a:rPr lang="cs-CZ" altLang="cs-CZ" dirty="0" smtClean="0"/>
              <a:t>Macháčovi</a:t>
            </a:r>
            <a:r>
              <a:rPr lang="cs-CZ" altLang="cs-CZ" dirty="0" smtClean="0"/>
              <a:t>, Pepíčku </a:t>
            </a:r>
            <a:r>
              <a:rPr lang="cs-CZ" altLang="cs-CZ" dirty="0" smtClean="0"/>
              <a:t>Chalupkovi</a:t>
            </a:r>
            <a:r>
              <a:rPr lang="cs-CZ" altLang="cs-CZ" dirty="0" smtClean="0"/>
              <a:t> za pomoc při organizaci a dozoru nad dětičkami. Paní kuchařky jsou nejúžasnější, protože jejich </a:t>
            </a:r>
            <a:r>
              <a:rPr lang="cs-CZ" altLang="cs-CZ" dirty="0" smtClean="0"/>
              <a:t>mňamky</a:t>
            </a:r>
            <a:r>
              <a:rPr lang="cs-CZ" altLang="cs-CZ" dirty="0" smtClean="0"/>
              <a:t> byly nepřekonatelné – děkujeme moc holky.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Obráze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3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Obrázek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3113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Obrázek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Obrázek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6763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Obrázek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2475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100</TotalTime>
  <Words>220</Words>
  <Application>Microsoft Office PowerPoint</Application>
  <PresentationFormat>Předvádění na obrazovce (4:3)</PresentationFormat>
  <Paragraphs>6</Paragraphs>
  <Slides>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Century Gothic</vt:lpstr>
      <vt:lpstr>Arial</vt:lpstr>
      <vt:lpstr>Wingdings 2</vt:lpstr>
      <vt:lpstr>Calibri</vt:lpstr>
      <vt:lpstr>Times New Roman</vt:lpstr>
      <vt:lpstr>Austin</vt:lpstr>
      <vt:lpstr>Výšlap na malou Prašivou a spaní ve škole 6.A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Výšlap na malou Prašivou a spaní ve škole</dc:title>
  <dc:creator>David Řeháček</dc:creator>
  <cp:lastModifiedBy>Uzivatel</cp:lastModifiedBy>
  <cp:revision>6</cp:revision>
  <dcterms:created xsi:type="dcterms:W3CDTF">2020-01-27T11:17:23Z</dcterms:created>
  <dcterms:modified xsi:type="dcterms:W3CDTF">2020-01-28T20:34:25Z</dcterms:modified>
</cp:coreProperties>
</file>